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13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8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40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1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80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30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46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7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31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84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1C1F-5BF3-47F0-88A3-13A33FCEEFEA}" type="datetimeFigureOut">
              <a:rPr lang="it-IT" smtClean="0"/>
              <a:t>03/09/2019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C2958-CBF0-45A6-8EAC-005653ED2C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60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24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3966898-D5E1-4DC5-8983-EBA3A5AC2C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9" b="5930"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C61BD32-7542-4D52-BA5A-3ADE869BF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89D4E9-80C9-4B47-B908-40D6BC2BC34E}"/>
              </a:ext>
            </a:extLst>
          </p:cNvPr>
          <p:cNvSpPr txBox="1"/>
          <p:nvPr/>
        </p:nvSpPr>
        <p:spPr>
          <a:xfrm>
            <a:off x="5015923" y="5783941"/>
            <a:ext cx="405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COLLANE DELL’ACCOGLIENZA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1FA0B3-E738-4C34-B67A-01395DDAE9BF}"/>
              </a:ext>
            </a:extLst>
          </p:cNvPr>
          <p:cNvSpPr txBox="1"/>
          <p:nvPr/>
        </p:nvSpPr>
        <p:spPr>
          <a:xfrm>
            <a:off x="2232967" y="5783941"/>
            <a:ext cx="278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MAESTRA RENATA</a:t>
            </a:r>
          </a:p>
        </p:txBody>
      </p:sp>
    </p:spTree>
    <p:extLst>
      <p:ext uri="{BB962C8B-B14F-4D97-AF65-F5344CB8AC3E}">
        <p14:creationId xmlns:p14="http://schemas.microsoft.com/office/powerpoint/2010/main" val="103113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4">
            <a:extLst>
              <a:ext uri="{FF2B5EF4-FFF2-40B4-BE49-F238E27FC236}">
                <a16:creationId xmlns:a16="http://schemas.microsoft.com/office/drawing/2014/main" id="{04812264-8BE2-4129-A59D-AC118E81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23" y="1690172"/>
            <a:ext cx="6052449" cy="25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A5F49E7F-24B4-433E-8F98-CFBA16A9E8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2764" y="921024"/>
            <a:ext cx="45719" cy="457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30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Renata Stefanelli</dc:creator>
  <cp:lastModifiedBy>Renata Stefanelli</cp:lastModifiedBy>
  <cp:revision>4</cp:revision>
  <dcterms:created xsi:type="dcterms:W3CDTF">2019-09-03T14:46:53Z</dcterms:created>
  <dcterms:modified xsi:type="dcterms:W3CDTF">2019-09-03T15:15:33Z</dcterms:modified>
</cp:coreProperties>
</file>